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314" r:id="rId3"/>
    <p:sldId id="285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6" r:id="rId3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5" Type="http://schemas.openxmlformats.org/officeDocument/2006/relationships/tableStyles" Target="tableStyles.xml"/><Relationship Id="rId34" Type="http://schemas.openxmlformats.org/officeDocument/2006/relationships/viewProps" Target="viewProps.xml"/><Relationship Id="rId33" Type="http://schemas.openxmlformats.org/officeDocument/2006/relationships/presProps" Target="presProps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WPS 演示</Application>
  <PresentationFormat>宽屏</PresentationFormat>
  <Paragraphs>0</Paragraphs>
  <Slides>30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38" baseType="lpstr">
      <vt:lpstr>Arial</vt:lpstr>
      <vt:lpstr>宋体</vt:lpstr>
      <vt:lpstr>Wingdings</vt:lpstr>
      <vt:lpstr>Calibri Light</vt:lpstr>
      <vt:lpstr>Calibri</vt:lpstr>
      <vt:lpstr>微软雅黑</vt:lpstr>
      <vt:lpstr>Arial Unicode MS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jikr04</dc:creator>
  <cp:lastModifiedBy>jikr04</cp:lastModifiedBy>
  <cp:revision>6</cp:revision>
  <dcterms:created xsi:type="dcterms:W3CDTF">2021-12-18T14:56:00Z</dcterms:created>
  <dcterms:modified xsi:type="dcterms:W3CDTF">2021-12-23T02:22:30Z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2052-10.1.0.7698</vt:lpwstr>
  </property>
</Properties>
</file>